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2" r:id="rId6"/>
    <p:sldId id="260" r:id="rId7"/>
    <p:sldId id="266" r:id="rId8"/>
    <p:sldId id="259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7A82D97-89DB-4B22-82D6-49AF300A0FEC}" type="datetimeFigureOut">
              <a:rPr lang="en-CA" smtClean="0"/>
              <a:t>01/01/2013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48550F0-F489-44A1-B85E-782060A7831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uXzcsKjBxK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Where is tourism headed?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An alternative to mass tourism</a:t>
            </a:r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4097610" cy="1365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7222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When a place is damaged, it changes the environment forever…other things that </a:t>
            </a:r>
            <a:r>
              <a:rPr lang="en-CA" dirty="0" smtClean="0"/>
              <a:t>can also damage</a:t>
            </a:r>
            <a:r>
              <a:rPr lang="en-CA" dirty="0"/>
              <a:t>:</a:t>
            </a:r>
          </a:p>
          <a:p>
            <a:pPr lvl="1"/>
            <a:r>
              <a:rPr lang="en-CA" dirty="0" smtClean="0"/>
              <a:t>Noise population</a:t>
            </a:r>
          </a:p>
          <a:p>
            <a:pPr lvl="1"/>
            <a:r>
              <a:rPr lang="en-CA" dirty="0" smtClean="0"/>
              <a:t>Increased crime</a:t>
            </a:r>
          </a:p>
          <a:p>
            <a:pPr lvl="1"/>
            <a:r>
              <a:rPr lang="en-CA" dirty="0" smtClean="0"/>
              <a:t>Traffic congestion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75444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Example: Maui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http://www.youtube.com/watch?v=uXzcsKjBxK0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12559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 alternative to mass tourism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u="sng" dirty="0" smtClean="0"/>
              <a:t>Alternative tourism</a:t>
            </a:r>
            <a:r>
              <a:rPr lang="en-CA" dirty="0" smtClean="0"/>
              <a:t>: </a:t>
            </a:r>
          </a:p>
          <a:p>
            <a:pPr lvl="1"/>
            <a:r>
              <a:rPr lang="en-CA" dirty="0" smtClean="0"/>
              <a:t>Recent trend in tourism</a:t>
            </a:r>
          </a:p>
          <a:p>
            <a:pPr lvl="1"/>
            <a:r>
              <a:rPr lang="en-CA" dirty="0" smtClean="0"/>
              <a:t>Has individualized activities</a:t>
            </a:r>
          </a:p>
          <a:p>
            <a:pPr lvl="1"/>
            <a:r>
              <a:rPr lang="en-CA" dirty="0" smtClean="0"/>
              <a:t>Desire to experience local culture</a:t>
            </a:r>
          </a:p>
          <a:p>
            <a:pPr lvl="1"/>
            <a:r>
              <a:rPr lang="en-CA" dirty="0" smtClean="0"/>
              <a:t>Desire to experience environment</a:t>
            </a:r>
          </a:p>
          <a:p>
            <a:pPr lvl="1"/>
            <a:endParaRPr lang="en-CA" dirty="0"/>
          </a:p>
          <a:p>
            <a:pPr lvl="1"/>
            <a:r>
              <a:rPr lang="en-CA" dirty="0" smtClean="0"/>
              <a:t>Trips </a:t>
            </a:r>
            <a:r>
              <a:rPr lang="en-CA" dirty="0"/>
              <a:t>are usually  arranged during non-peak holiday periods to avoid crowds</a:t>
            </a:r>
          </a:p>
          <a:p>
            <a:pPr marL="365760" lvl="1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99692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Self planned biking trip through Vermont, camping or arranging accommodation at bed and breakfast locations as you go</a:t>
            </a:r>
            <a:endParaRPr lang="en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573016"/>
            <a:ext cx="5238750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686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Comparison of Mass and Alternative Tourism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Mass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Large groups</a:t>
            </a:r>
          </a:p>
          <a:p>
            <a:r>
              <a:rPr lang="en-CA" dirty="0" smtClean="0"/>
              <a:t>Little time</a:t>
            </a:r>
          </a:p>
          <a:p>
            <a:r>
              <a:rPr lang="en-CA" dirty="0" smtClean="0"/>
              <a:t>Fixed program</a:t>
            </a:r>
          </a:p>
          <a:p>
            <a:r>
              <a:rPr lang="en-CA" dirty="0" smtClean="0"/>
              <a:t>Focus on “sites”</a:t>
            </a:r>
          </a:p>
          <a:p>
            <a:r>
              <a:rPr lang="en-CA" dirty="0" smtClean="0"/>
              <a:t>Little or no background research required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 smtClean="0"/>
              <a:t>Alternative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dirty="0" smtClean="0"/>
              <a:t>Singles, families, friends</a:t>
            </a:r>
          </a:p>
          <a:p>
            <a:r>
              <a:rPr lang="en-CA" dirty="0" smtClean="0"/>
              <a:t>Much time</a:t>
            </a:r>
          </a:p>
          <a:p>
            <a:r>
              <a:rPr lang="en-CA" dirty="0" smtClean="0"/>
              <a:t>Spontaneous decisions</a:t>
            </a:r>
          </a:p>
          <a:p>
            <a:r>
              <a:rPr lang="en-CA" dirty="0" smtClean="0"/>
              <a:t>Focus on “experiences”</a:t>
            </a:r>
          </a:p>
          <a:p>
            <a:r>
              <a:rPr lang="en-CA" dirty="0" smtClean="0"/>
              <a:t>Careful preparation and research required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89964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Cont’d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Mass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Desire for souvenirs</a:t>
            </a:r>
          </a:p>
          <a:p>
            <a:r>
              <a:rPr lang="en-CA" dirty="0" smtClean="0"/>
              <a:t>Shopping</a:t>
            </a:r>
          </a:p>
          <a:p>
            <a:r>
              <a:rPr lang="en-CA" dirty="0" smtClean="0"/>
              <a:t>May involve loud social activities</a:t>
            </a:r>
          </a:p>
          <a:p>
            <a:r>
              <a:rPr lang="en-CA" dirty="0" smtClean="0"/>
              <a:t>Snapshots and post cards</a:t>
            </a:r>
          </a:p>
          <a:p>
            <a:r>
              <a:rPr lang="en-CA" dirty="0" smtClean="0"/>
              <a:t>No language preparation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 smtClean="0"/>
              <a:t>Alternative</a:t>
            </a:r>
            <a:endParaRPr lang="en-C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Desire for memories, new knowledge</a:t>
            </a:r>
          </a:p>
          <a:p>
            <a:r>
              <a:rPr lang="en-CA" dirty="0" smtClean="0"/>
              <a:t>Take presents</a:t>
            </a:r>
          </a:p>
          <a:p>
            <a:r>
              <a:rPr lang="en-CA" dirty="0" smtClean="0"/>
              <a:t>Quiet, low impact</a:t>
            </a:r>
          </a:p>
          <a:p>
            <a:r>
              <a:rPr lang="en-CA" dirty="0" smtClean="0"/>
              <a:t>Photography, painting</a:t>
            </a:r>
          </a:p>
          <a:p>
            <a:r>
              <a:rPr lang="en-CA" dirty="0" smtClean="0"/>
              <a:t>Learn local language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54037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488832" cy="5625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5957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152961" cy="4759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3833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Environmental Impacts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Both mass and alternative tourisms can have an impact on the environment.</a:t>
            </a:r>
          </a:p>
          <a:p>
            <a:r>
              <a:rPr lang="en-CA" dirty="0" smtClean="0"/>
              <a:t>Any area that is involved within a tourist activity will eventually exceed its environmental capacity.</a:t>
            </a:r>
          </a:p>
          <a:p>
            <a:r>
              <a:rPr lang="en-CA" u="sng" dirty="0" smtClean="0"/>
              <a:t>Environmental capacity</a:t>
            </a:r>
            <a:r>
              <a:rPr lang="en-CA" dirty="0" smtClean="0"/>
              <a:t>: the ability for a place to not be damaged by people visiting it.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41098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Some places may be damaged after only a few visitors</a:t>
            </a:r>
          </a:p>
          <a:p>
            <a:r>
              <a:rPr lang="en-CA" dirty="0" smtClean="0"/>
              <a:t>Some places may be able to handle large amount of visitors, but even these too will become damaged eventually</a:t>
            </a:r>
          </a:p>
        </p:txBody>
      </p:sp>
    </p:spTree>
    <p:extLst>
      <p:ext uri="{BB962C8B-B14F-4D97-AF65-F5344CB8AC3E}">
        <p14:creationId xmlns:p14="http://schemas.microsoft.com/office/powerpoint/2010/main" val="32773087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139</TotalTime>
  <Words>253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Where is tourism headed?</vt:lpstr>
      <vt:lpstr>An alternative to mass tourism</vt:lpstr>
      <vt:lpstr>Example</vt:lpstr>
      <vt:lpstr>Comparison of Mass and Alternative Tourism</vt:lpstr>
      <vt:lpstr>Cont’d</vt:lpstr>
      <vt:lpstr>PowerPoint Presentation</vt:lpstr>
      <vt:lpstr>PowerPoint Presentation</vt:lpstr>
      <vt:lpstr>Environmental Impacts</vt:lpstr>
      <vt:lpstr>PowerPoint Presentation</vt:lpstr>
      <vt:lpstr>PowerPoint Presentation</vt:lpstr>
      <vt:lpstr>Example: Maui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is tourism headed?</dc:title>
  <dc:creator>Beth Wallace</dc:creator>
  <cp:lastModifiedBy>Beth Wallace</cp:lastModifiedBy>
  <cp:revision>13</cp:revision>
  <dcterms:created xsi:type="dcterms:W3CDTF">2013-01-01T17:20:18Z</dcterms:created>
  <dcterms:modified xsi:type="dcterms:W3CDTF">2013-01-01T19:39:59Z</dcterms:modified>
</cp:coreProperties>
</file>